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4" r:id="rId4"/>
    <p:sldId id="265" r:id="rId5"/>
    <p:sldId id="268" r:id="rId6"/>
    <p:sldId id="257" r:id="rId7"/>
    <p:sldId id="258" r:id="rId8"/>
    <p:sldId id="259" r:id="rId9"/>
    <p:sldId id="26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 autoAdjust="0"/>
    <p:restoredTop sz="94660"/>
  </p:normalViewPr>
  <p:slideViewPr>
    <p:cSldViewPr snapToGrid="0">
      <p:cViewPr>
        <p:scale>
          <a:sx n="50" d="100"/>
          <a:sy n="50" d="100"/>
        </p:scale>
        <p:origin x="2026" y="8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B3A2D-BF62-4A24-A82F-E014E90E9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BA3383-CD96-476B-934A-9BA3DA2B4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D07CA1-568E-4BBE-A936-8B78F3F49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C226-E7DF-43D3-9839-5116A2755189}" type="datetimeFigureOut">
              <a:rPr lang="ko-KR" altLang="en-US" smtClean="0"/>
              <a:t>2021-01-19(Tue)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B1679A-BD07-4658-BC96-338C5554D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28799C-3D90-4C7F-ACA2-8FB3AD70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55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23DCA-63FE-42D8-9658-48F74464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D1F7CC-FB7C-4C56-8F88-CE8D18425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5AA9B4-39D2-4B85-8717-2110844D6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C226-E7DF-43D3-9839-5116A2755189}" type="datetimeFigureOut">
              <a:rPr lang="ko-KR" altLang="en-US" smtClean="0"/>
              <a:t>2021-01-19(Tue)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0BBCAB-C9FA-4FF3-A3CE-3DA5530D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7D1279-25D2-49A5-AFDC-C514C35BB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42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EDD182-DF9D-4590-B669-838E775C9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CF35C9-F773-450F-A87F-6165D3D38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3FDD49-A3FB-4AB2-85AF-DC5BFB58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C226-E7DF-43D3-9839-5116A2755189}" type="datetimeFigureOut">
              <a:rPr lang="ko-KR" altLang="en-US" smtClean="0"/>
              <a:t>2021-01-19(Tue)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CE3FD-16F1-4689-86B4-A63DBF950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4BA96-39D9-4BE2-B2EE-87E65C0B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500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F153-DD5B-4B86-A8AE-5AB679ED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E886C-5F48-457B-8864-26AF3D1AD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3887A-83F4-4F84-9C05-B5241563C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C226-E7DF-43D3-9839-5116A2755189}" type="datetimeFigureOut">
              <a:rPr lang="ko-KR" altLang="en-US" smtClean="0"/>
              <a:t>2021-01-19(Tue)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449978-E83D-4BCB-A134-89F9DBB5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0D305-1AC5-428B-9C73-43BE03F7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911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FFE9F-3A82-4148-8601-8846C5F3F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11FEAD-790F-4ECD-8CEB-E81D8E649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208978-96B7-4D97-A4B1-9266DE5EE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C226-E7DF-43D3-9839-5116A2755189}" type="datetimeFigureOut">
              <a:rPr lang="ko-KR" altLang="en-US" smtClean="0"/>
              <a:t>2021-01-19(Tue)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212333-7272-4A44-817C-C94551EF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8B2795-0FF8-4432-B365-076BA36A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648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64B95-1F20-4981-BE69-C0D7ADCAC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681DE4-9E3A-40F3-84FE-2B15D99C8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856112-E330-4DD2-AD37-04D1E1CEF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B3EAD4-A167-4020-A753-81F340866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C226-E7DF-43D3-9839-5116A2755189}" type="datetimeFigureOut">
              <a:rPr lang="ko-KR" altLang="en-US" smtClean="0"/>
              <a:t>2021-01-19(Tue)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03DA8-99F3-4087-9E8E-C033903A5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6D42D7-47C9-499D-BA3D-AA7597FF6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508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2AF55-D239-4910-8AD1-63C70CE8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7266C6-80AF-4501-BCE4-2CB74D256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4DCCEC-7659-4975-9543-C438E7A95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D96469-DECB-4B24-AD08-B4E5D78381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89645-E664-4CA0-9C3B-79618400A6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319C4B-09F4-40A9-A1FA-5276949C9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C226-E7DF-43D3-9839-5116A2755189}" type="datetimeFigureOut">
              <a:rPr lang="ko-KR" altLang="en-US" smtClean="0"/>
              <a:t>2021-01-19(Tue)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E22285-6538-43AF-B887-21CBDC31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3F0531-D644-406D-BF7B-5A7ABC13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5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B33A5-F6A0-4221-8A8E-E7B130B9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B5EAAD-8343-4AD4-9F4E-C1D3091B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C226-E7DF-43D3-9839-5116A2755189}" type="datetimeFigureOut">
              <a:rPr lang="ko-KR" altLang="en-US" smtClean="0"/>
              <a:t>2021-01-19(Tue)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5BC136-3B7D-4D51-BF1B-B86F5EECC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29D804-DF82-419F-B7B2-6DB032F1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797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2204E9-0E36-4DDB-A96F-DD2E34887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C226-E7DF-43D3-9839-5116A2755189}" type="datetimeFigureOut">
              <a:rPr lang="ko-KR" altLang="en-US" smtClean="0"/>
              <a:t>2021-01-19(Tue)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A44928-4256-4C93-B1AE-D78B5CE21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018505-CC30-4BBA-8FC4-5DBB08979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23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77C53-C03B-44A2-A7AF-BB44F5C6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B0C540-5D14-4E4B-8D3E-4F55EBB8D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22ECBF-7993-46D7-805F-4CE6AC1EB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4B9CD5-C78B-44B9-BE16-C1EA47A6F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C226-E7DF-43D3-9839-5116A2755189}" type="datetimeFigureOut">
              <a:rPr lang="ko-KR" altLang="en-US" smtClean="0"/>
              <a:t>2021-01-19(Tue)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89BDA8-1D7B-4E66-A95B-B0447ED41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093818-DE43-46D3-9B8B-EF7D324C6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510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A5C1A-E324-4FFB-8D21-CF446C32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1BD2C2-D7E0-48E8-BAD4-72FF84BD2C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1235B3-C923-4010-83EB-E369D3A7A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869E1B-DFB8-4D51-898C-3AA5F22FA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C226-E7DF-43D3-9839-5116A2755189}" type="datetimeFigureOut">
              <a:rPr lang="ko-KR" altLang="en-US" smtClean="0"/>
              <a:t>2021-01-19(Tue)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022A40-E086-429F-B413-162C30A3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AF362D-7CA5-4DFF-BCC1-0EB5A6DF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00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57B253-06E6-48E9-A559-C1FCF6F7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F3E9D6-A91B-425D-80FF-A454AA769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5CFB50-1E51-4627-BAFA-C12AF1F012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9C226-E7DF-43D3-9839-5116A2755189}" type="datetimeFigureOut">
              <a:rPr lang="ko-KR" altLang="en-US" smtClean="0"/>
              <a:t>2021-01-19(Tue)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4CE410-7890-4740-9179-D6DE14A3FF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1F895-FF2F-40C2-8E74-0E484325F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671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95FFF28C-D9E1-43E3-8F41-1AB1AFD05708}"/>
              </a:ext>
            </a:extLst>
          </p:cNvPr>
          <p:cNvGrpSpPr/>
          <p:nvPr/>
        </p:nvGrpSpPr>
        <p:grpSpPr>
          <a:xfrm>
            <a:off x="975139" y="1841852"/>
            <a:ext cx="10241722" cy="3977761"/>
            <a:chOff x="975139" y="1332566"/>
            <a:chExt cx="10241722" cy="3977761"/>
          </a:xfrm>
        </p:grpSpPr>
        <p:pic>
          <p:nvPicPr>
            <p:cNvPr id="7" name="그림 6" descr="헬멧이(가) 표시된 사진&#10;&#10;자동 생성된 설명">
              <a:extLst>
                <a:ext uri="{FF2B5EF4-FFF2-40B4-BE49-F238E27FC236}">
                  <a16:creationId xmlns:a16="http://schemas.microsoft.com/office/drawing/2014/main" id="{F7D9EC24-AF03-4237-879F-ECBEFACF1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99" r="2" b="2"/>
            <a:stretch/>
          </p:blipFill>
          <p:spPr>
            <a:xfrm>
              <a:off x="975139" y="1332566"/>
              <a:ext cx="2410198" cy="2410198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</p:spPr>
        </p:pic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11B5555-9EDE-484E-B065-F77DA8AE6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2" r="15189" b="2"/>
            <a:stretch/>
          </p:blipFill>
          <p:spPr>
            <a:xfrm>
              <a:off x="6196155" y="1332566"/>
              <a:ext cx="2410198" cy="2410198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84ED385-B815-4A19-BE13-03A3D41B1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50"/>
            <a:stretch/>
          </p:blipFill>
          <p:spPr>
            <a:xfrm>
              <a:off x="8806663" y="1332566"/>
              <a:ext cx="2410198" cy="2410198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</p:spPr>
        </p:pic>
        <p:pic>
          <p:nvPicPr>
            <p:cNvPr id="9" name="그림 8" descr="식물, 야채이(가) 표시된 사진&#10;&#10;자동 생성된 설명">
              <a:extLst>
                <a:ext uri="{FF2B5EF4-FFF2-40B4-BE49-F238E27FC236}">
                  <a16:creationId xmlns:a16="http://schemas.microsoft.com/office/drawing/2014/main" id="{DB8CBF6A-1B87-4E02-8337-9DA6F0F3A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4" r="1678" b="2"/>
            <a:stretch/>
          </p:blipFill>
          <p:spPr>
            <a:xfrm>
              <a:off x="3585647" y="1332566"/>
              <a:ext cx="2410198" cy="2410198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62E471-EA4E-498D-885A-D79244852389}"/>
                </a:ext>
              </a:extLst>
            </p:cNvPr>
            <p:cNvSpPr txBox="1"/>
            <p:nvPr/>
          </p:nvSpPr>
          <p:spPr>
            <a:xfrm>
              <a:off x="1203047" y="4014288"/>
              <a:ext cx="1954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아이언클래드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06D585-2626-4E54-B4FE-F4014F9E5A21}"/>
                </a:ext>
              </a:extLst>
            </p:cNvPr>
            <p:cNvSpPr txBox="1"/>
            <p:nvPr/>
          </p:nvSpPr>
          <p:spPr>
            <a:xfrm>
              <a:off x="4108508" y="4009806"/>
              <a:ext cx="1364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사일런트</a:t>
              </a:r>
              <a:endPara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04449E-7CE4-407C-8B18-FF2BD100574A}"/>
                </a:ext>
              </a:extLst>
            </p:cNvPr>
            <p:cNvSpPr txBox="1"/>
            <p:nvPr/>
          </p:nvSpPr>
          <p:spPr>
            <a:xfrm>
              <a:off x="6866492" y="4012047"/>
              <a:ext cx="1069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디펙트</a:t>
              </a:r>
              <a:endPara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9388F4-6F0F-4A9B-97F0-D1665F7EEEAD}"/>
                </a:ext>
              </a:extLst>
            </p:cNvPr>
            <p:cNvSpPr txBox="1"/>
            <p:nvPr/>
          </p:nvSpPr>
          <p:spPr>
            <a:xfrm>
              <a:off x="9624476" y="4009805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와쳐</a:t>
              </a:r>
              <a:endPara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89F8FE-14EE-4388-8A93-D1028B881FCF}"/>
                </a:ext>
              </a:extLst>
            </p:cNvPr>
            <p:cNvSpPr txBox="1"/>
            <p:nvPr/>
          </p:nvSpPr>
          <p:spPr>
            <a:xfrm>
              <a:off x="1235107" y="4597980"/>
              <a:ext cx="18902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밸런스</a:t>
              </a:r>
              <a:r>
                <a:rPr lang="en-US" altLang="ko-KR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200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힘</a:t>
              </a:r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버프</a:t>
              </a:r>
              <a:endPara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공격 카드 특화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B14724C-1435-4306-B393-2E8807990A9B}"/>
                </a:ext>
              </a:extLst>
            </p:cNvPr>
            <p:cNvSpPr txBox="1"/>
            <p:nvPr/>
          </p:nvSpPr>
          <p:spPr>
            <a:xfrm>
              <a:off x="3884088" y="4602441"/>
              <a:ext cx="18133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defRPr>
              </a:lvl1pPr>
            </a:lstStyle>
            <a:p>
              <a:r>
                <a:rPr lang="ko-KR" altLang="en-US" dirty="0"/>
                <a:t>패 순환</a:t>
              </a:r>
              <a:r>
                <a:rPr lang="en-US" altLang="ko-KR" dirty="0"/>
                <a:t>, </a:t>
              </a:r>
              <a:r>
                <a:rPr lang="ko-KR" altLang="en-US" dirty="0">
                  <a:solidFill>
                    <a:srgbClr val="00B050"/>
                  </a:solidFill>
                </a:rPr>
                <a:t>중독</a:t>
              </a:r>
              <a:endParaRPr lang="en-US" altLang="ko-KR" dirty="0">
                <a:solidFill>
                  <a:srgbClr val="00B050"/>
                </a:solidFill>
              </a:endParaRPr>
            </a:p>
            <a:p>
              <a:r>
                <a:rPr lang="ko-KR" altLang="en-US" dirty="0"/>
                <a:t>스킬 카드 특화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B42341-6FD4-465B-BDD7-A8F771787335}"/>
                </a:ext>
              </a:extLst>
            </p:cNvPr>
            <p:cNvSpPr txBox="1"/>
            <p:nvPr/>
          </p:nvSpPr>
          <p:spPr>
            <a:xfrm>
              <a:off x="6494597" y="4597980"/>
              <a:ext cx="18133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defRPr>
              </a:lvl1pPr>
            </a:lstStyle>
            <a:p>
              <a:r>
                <a:rPr lang="ko-KR" altLang="en-US" dirty="0">
                  <a:solidFill>
                    <a:srgbClr val="00B0F0"/>
                  </a:solidFill>
                </a:rPr>
                <a:t>영창</a:t>
              </a:r>
              <a:r>
                <a:rPr lang="ko-KR" altLang="en-US" dirty="0"/>
                <a:t> 시스템</a:t>
              </a:r>
              <a:endParaRPr lang="en-US" altLang="ko-KR" dirty="0"/>
            </a:p>
            <a:p>
              <a:r>
                <a:rPr lang="ko-KR" altLang="en-US" dirty="0"/>
                <a:t>파워 카드 특화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2B57899-572E-45C3-9545-B163B5986647}"/>
                </a:ext>
              </a:extLst>
            </p:cNvPr>
            <p:cNvSpPr txBox="1"/>
            <p:nvPr/>
          </p:nvSpPr>
          <p:spPr>
            <a:xfrm>
              <a:off x="9137166" y="4597980"/>
              <a:ext cx="17395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defRPr>
              </a:lvl1pPr>
            </a:lstStyle>
            <a:p>
              <a:r>
                <a:rPr lang="ko-KR" altLang="en-US" dirty="0">
                  <a:solidFill>
                    <a:srgbClr val="7030A0"/>
                  </a:solidFill>
                </a:rPr>
                <a:t>경지</a:t>
              </a:r>
              <a:r>
                <a:rPr lang="en-US" altLang="ko-KR" dirty="0"/>
                <a:t>, </a:t>
              </a:r>
              <a:r>
                <a:rPr lang="ko-KR" altLang="en-US" dirty="0" err="1">
                  <a:solidFill>
                    <a:srgbClr val="7030A0"/>
                  </a:solidFill>
                </a:rPr>
                <a:t>만트라</a:t>
              </a:r>
              <a:endParaRPr lang="en-US" altLang="ko-KR" dirty="0">
                <a:solidFill>
                  <a:srgbClr val="7030A0"/>
                </a:solidFill>
              </a:endParaRPr>
            </a:p>
            <a:p>
              <a:r>
                <a:rPr lang="ko-KR" altLang="en-US" dirty="0"/>
                <a:t>상태이상 특화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FD4C023-0915-4706-9E00-C8DCD503D6DB}"/>
              </a:ext>
            </a:extLst>
          </p:cNvPr>
          <p:cNvSpPr txBox="1"/>
          <p:nvPr/>
        </p:nvSpPr>
        <p:spPr>
          <a:xfrm>
            <a:off x="4387038" y="926238"/>
            <a:ext cx="3417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3381026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E1C40DA-0D61-4BC0-A3D9-BD5B9E4B0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398904"/>
            <a:ext cx="9398000" cy="5286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871391-2D0A-4F74-A003-EB9DC25B5B85}"/>
              </a:ext>
            </a:extLst>
          </p:cNvPr>
          <p:cNvSpPr txBox="1"/>
          <p:nvPr/>
        </p:nvSpPr>
        <p:spPr>
          <a:xfrm>
            <a:off x="4897598" y="581499"/>
            <a:ext cx="2396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인터페이스</a:t>
            </a:r>
          </a:p>
        </p:txBody>
      </p:sp>
    </p:spTree>
    <p:extLst>
      <p:ext uri="{BB962C8B-B14F-4D97-AF65-F5344CB8AC3E}">
        <p14:creationId xmlns:p14="http://schemas.microsoft.com/office/powerpoint/2010/main" val="345154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103EF637-55C3-49C4-A0B9-70385530FB4C}"/>
              </a:ext>
            </a:extLst>
          </p:cNvPr>
          <p:cNvSpPr txBox="1"/>
          <p:nvPr/>
        </p:nvSpPr>
        <p:spPr>
          <a:xfrm>
            <a:off x="4897598" y="581499"/>
            <a:ext cx="2396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인터페이스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1675182-B164-43EA-A7BC-FDD130106B28}"/>
              </a:ext>
            </a:extLst>
          </p:cNvPr>
          <p:cNvGrpSpPr/>
          <p:nvPr/>
        </p:nvGrpSpPr>
        <p:grpSpPr>
          <a:xfrm>
            <a:off x="661236" y="1996081"/>
            <a:ext cx="10879760" cy="4010534"/>
            <a:chOff x="661236" y="1996081"/>
            <a:chExt cx="10879760" cy="401053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3C33780-975A-4388-8055-66874FF25479}"/>
                </a:ext>
              </a:extLst>
            </p:cNvPr>
            <p:cNvGrpSpPr/>
            <p:nvPr/>
          </p:nvGrpSpPr>
          <p:grpSpPr>
            <a:xfrm>
              <a:off x="742219" y="1996081"/>
              <a:ext cx="10707561" cy="365842"/>
              <a:chOff x="0" y="0"/>
              <a:chExt cx="12192000" cy="416560"/>
            </a:xfrm>
          </p:grpSpPr>
          <p:pic>
            <p:nvPicPr>
              <p:cNvPr id="9" name="그림 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F7E8182-89FA-4170-AFB1-D11F510E57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3926"/>
              <a:stretch/>
            </p:blipFill>
            <p:spPr>
              <a:xfrm>
                <a:off x="0" y="0"/>
                <a:ext cx="12192000" cy="416560"/>
              </a:xfrm>
              <a:prstGeom prst="rect">
                <a:avLst/>
              </a:prstGeom>
            </p:spPr>
          </p:pic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C930227D-3200-419E-A115-D881FA605E28}"/>
                  </a:ext>
                </a:extLst>
              </p:cNvPr>
              <p:cNvSpPr/>
              <p:nvPr/>
            </p:nvSpPr>
            <p:spPr>
              <a:xfrm>
                <a:off x="525780" y="15240"/>
                <a:ext cx="1957444" cy="40132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D9FE5A3-F60C-46B3-84ED-56058A597F15}"/>
                  </a:ext>
                </a:extLst>
              </p:cNvPr>
              <p:cNvSpPr/>
              <p:nvPr/>
            </p:nvSpPr>
            <p:spPr>
              <a:xfrm>
                <a:off x="96520" y="15240"/>
                <a:ext cx="375920" cy="40132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BB420A3F-E38D-41D0-92E3-F97AB661761E}"/>
                  </a:ext>
                </a:extLst>
              </p:cNvPr>
              <p:cNvSpPr/>
              <p:nvPr/>
            </p:nvSpPr>
            <p:spPr>
              <a:xfrm>
                <a:off x="2565400" y="15240"/>
                <a:ext cx="1674906" cy="40132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02D9A784-2B1F-4292-B4DF-14B8F2916333}"/>
                  </a:ext>
                </a:extLst>
              </p:cNvPr>
              <p:cNvSpPr/>
              <p:nvPr/>
            </p:nvSpPr>
            <p:spPr>
              <a:xfrm>
                <a:off x="4358640" y="15240"/>
                <a:ext cx="1084579" cy="40132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A7362163-FFAC-489C-8D1E-2E21A003428B}"/>
                  </a:ext>
                </a:extLst>
              </p:cNvPr>
              <p:cNvSpPr/>
              <p:nvPr/>
            </p:nvSpPr>
            <p:spPr>
              <a:xfrm>
                <a:off x="6530117" y="15240"/>
                <a:ext cx="1179530" cy="40132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DB04AF99-1777-4135-B337-0AF3AC674948}"/>
                  </a:ext>
                </a:extLst>
              </p:cNvPr>
              <p:cNvSpPr/>
              <p:nvPr/>
            </p:nvSpPr>
            <p:spPr>
              <a:xfrm>
                <a:off x="10745433" y="15240"/>
                <a:ext cx="1425611" cy="40132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6A97FA4-A259-48A0-8F07-5EBBD22230E5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5046436" y="2361923"/>
              <a:ext cx="0" cy="39921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F699751A-E4C4-4B3A-95EF-44E969E4B523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6995219" y="2361923"/>
              <a:ext cx="0" cy="175866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D451B5B-355A-49BC-A39D-63063D2ADAB5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H="1" flipV="1">
              <a:off x="10805358" y="2361923"/>
              <a:ext cx="22141" cy="187479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5B94ED00-8BFA-4C75-BF2C-B09039BD9610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3730757" y="2361923"/>
              <a:ext cx="0" cy="201330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96124898-5415-40D1-A4F9-21835442AE29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2040705" y="2361923"/>
              <a:ext cx="22836" cy="317077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7D99C517-60E4-472C-A76F-F97236CE41B4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 flipV="1">
              <a:off x="992062" y="2361923"/>
              <a:ext cx="1" cy="89056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55865A-2191-46D4-8854-930929F02573}"/>
                </a:ext>
              </a:extLst>
            </p:cNvPr>
            <p:cNvSpPr txBox="1"/>
            <p:nvPr/>
          </p:nvSpPr>
          <p:spPr>
            <a:xfrm>
              <a:off x="661236" y="3299321"/>
              <a:ext cx="6783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조각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7519726-59B2-4FDE-8C9D-55CA8377ACE2}"/>
                </a:ext>
              </a:extLst>
            </p:cNvPr>
            <p:cNvSpPr txBox="1"/>
            <p:nvPr/>
          </p:nvSpPr>
          <p:spPr>
            <a:xfrm>
              <a:off x="1222022" y="5606505"/>
              <a:ext cx="1673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유저 </a:t>
              </a:r>
              <a:r>
                <a:rPr lang="en-US" altLang="ko-KR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/ </a:t>
              </a:r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캐릭터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9EABFD4-F1E1-4FAD-A6D2-FB8238DE7A0E}"/>
                </a:ext>
              </a:extLst>
            </p:cNvPr>
            <p:cNvSpPr txBox="1"/>
            <p:nvPr/>
          </p:nvSpPr>
          <p:spPr>
            <a:xfrm>
              <a:off x="3017260" y="4496078"/>
              <a:ext cx="14269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체력 </a:t>
              </a:r>
              <a:r>
                <a:rPr lang="en-US" altLang="ko-KR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/ </a:t>
              </a:r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골드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BD935B-9AB7-4494-8A5F-0667236BB1CD}"/>
                </a:ext>
              </a:extLst>
            </p:cNvPr>
            <p:cNvSpPr txBox="1"/>
            <p:nvPr/>
          </p:nvSpPr>
          <p:spPr>
            <a:xfrm>
              <a:off x="4332938" y="2807204"/>
              <a:ext cx="14269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포션</a:t>
              </a:r>
              <a:endPara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E755F9F-4DD6-4ADB-BD02-6E756E1CAE9A}"/>
                </a:ext>
              </a:extLst>
            </p:cNvPr>
            <p:cNvSpPr txBox="1"/>
            <p:nvPr/>
          </p:nvSpPr>
          <p:spPr>
            <a:xfrm>
              <a:off x="6281722" y="4236720"/>
              <a:ext cx="14269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현재 층수</a:t>
              </a:r>
              <a:endPara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승천 단계</a:t>
              </a:r>
              <a:endPara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7762165-02B2-499A-8CF8-E9253CA75CD3}"/>
                </a:ext>
              </a:extLst>
            </p:cNvPr>
            <p:cNvSpPr txBox="1"/>
            <p:nvPr/>
          </p:nvSpPr>
          <p:spPr>
            <a:xfrm>
              <a:off x="10114002" y="4375230"/>
              <a:ext cx="14269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지도</a:t>
              </a:r>
              <a:endPara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/>
              <a:r>
                <a:rPr lang="ko-KR" altLang="en-US" sz="200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덱</a:t>
              </a:r>
              <a:endPara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설정</a:t>
              </a:r>
              <a:endPara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40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5CA2AD-1BD9-42E5-A65C-3E422089390C}"/>
              </a:ext>
            </a:extLst>
          </p:cNvPr>
          <p:cNvSpPr txBox="1"/>
          <p:nvPr/>
        </p:nvSpPr>
        <p:spPr>
          <a:xfrm>
            <a:off x="4897598" y="581499"/>
            <a:ext cx="2396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인터페이스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494E01C-28FE-40E7-B38F-1A7CA8C66B3D}"/>
              </a:ext>
            </a:extLst>
          </p:cNvPr>
          <p:cNvGrpSpPr/>
          <p:nvPr/>
        </p:nvGrpSpPr>
        <p:grpSpPr>
          <a:xfrm>
            <a:off x="1342475" y="1554480"/>
            <a:ext cx="9507050" cy="5008879"/>
            <a:chOff x="1354667" y="1717040"/>
            <a:chExt cx="9507050" cy="5008879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7FFD4F62-6633-45AB-8EB8-55DEC5F7D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95"/>
            <a:stretch/>
          </p:blipFill>
          <p:spPr>
            <a:xfrm>
              <a:off x="1354667" y="1717040"/>
              <a:ext cx="9482665" cy="5008879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5155740-41BB-4B92-8A6E-499C9DC4F978}"/>
                </a:ext>
              </a:extLst>
            </p:cNvPr>
            <p:cNvSpPr/>
            <p:nvPr/>
          </p:nvSpPr>
          <p:spPr>
            <a:xfrm>
              <a:off x="1354667" y="1717040"/>
              <a:ext cx="5344160" cy="35245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BF40746-87D0-40C5-AF50-48AB7DB43D5C}"/>
                </a:ext>
              </a:extLst>
            </p:cNvPr>
            <p:cNvSpPr/>
            <p:nvPr/>
          </p:nvSpPr>
          <p:spPr>
            <a:xfrm>
              <a:off x="2919307" y="3385819"/>
              <a:ext cx="1601893" cy="188722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FC6BC3B3-4DC4-4EE5-8FC7-861CBD708424}"/>
                </a:ext>
              </a:extLst>
            </p:cNvPr>
            <p:cNvSpPr/>
            <p:nvPr/>
          </p:nvSpPr>
          <p:spPr>
            <a:xfrm>
              <a:off x="6698827" y="3385819"/>
              <a:ext cx="2902373" cy="188722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4F2BEE3-2161-475C-973D-277BCC9F2184}"/>
                </a:ext>
              </a:extLst>
            </p:cNvPr>
            <p:cNvSpPr/>
            <p:nvPr/>
          </p:nvSpPr>
          <p:spPr>
            <a:xfrm>
              <a:off x="3413760" y="5409597"/>
              <a:ext cx="5344160" cy="131632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ACDABE5-52DD-4172-AAD9-B9AEE862076C}"/>
                </a:ext>
              </a:extLst>
            </p:cNvPr>
            <p:cNvSpPr/>
            <p:nvPr/>
          </p:nvSpPr>
          <p:spPr>
            <a:xfrm>
              <a:off x="8917940" y="5453836"/>
              <a:ext cx="1065046" cy="45719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86B1B02-7E3E-4E94-BA38-036030AB5A58}"/>
                </a:ext>
              </a:extLst>
            </p:cNvPr>
            <p:cNvSpPr/>
            <p:nvPr/>
          </p:nvSpPr>
          <p:spPr>
            <a:xfrm>
              <a:off x="10121052" y="6117996"/>
              <a:ext cx="550090" cy="47102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84052E0-0202-4211-A0B3-F51437F38CE6}"/>
                </a:ext>
              </a:extLst>
            </p:cNvPr>
            <p:cNvSpPr/>
            <p:nvPr/>
          </p:nvSpPr>
          <p:spPr>
            <a:xfrm>
              <a:off x="1500538" y="6117995"/>
              <a:ext cx="550090" cy="47102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EF1FD4D-0192-4A68-BA55-65EABB7CF054}"/>
                </a:ext>
              </a:extLst>
            </p:cNvPr>
            <p:cNvSpPr/>
            <p:nvPr/>
          </p:nvSpPr>
          <p:spPr>
            <a:xfrm>
              <a:off x="2041201" y="5498317"/>
              <a:ext cx="561376" cy="56137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9BAECDD-4934-46DE-A3C3-19A00E449F96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>
              <a:off x="6698827" y="1893269"/>
              <a:ext cx="701214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07D08EE-42DB-426E-AEE4-CDCC7A01B39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8150014" y="3039035"/>
              <a:ext cx="0" cy="34678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AE7C4AC-4ADB-4434-B5EB-9EBF21910980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3720254" y="3039035"/>
              <a:ext cx="0" cy="34678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A079CE-D7B9-4EAF-AEBA-33CC0EBCE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4681" y="4978400"/>
              <a:ext cx="10160" cy="43119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BB2547A-CD45-4AFE-97BA-70E98F7F4C15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2321889" y="5193998"/>
              <a:ext cx="0" cy="30431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936FE2D-1DCB-4E02-B568-01C50006983C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2050628" y="6353506"/>
              <a:ext cx="6773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3C488D1-E4CB-4904-A0B7-C297B753D8D2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10053320" y="6353507"/>
              <a:ext cx="6773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188320A-37D8-4F54-A024-6533495C5E1A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flipH="1">
              <a:off x="9450463" y="5094931"/>
              <a:ext cx="321066" cy="35890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312549-CEA1-4996-B8E9-9F7AB0AFE54A}"/>
                </a:ext>
              </a:extLst>
            </p:cNvPr>
            <p:cNvSpPr txBox="1"/>
            <p:nvPr/>
          </p:nvSpPr>
          <p:spPr>
            <a:xfrm>
              <a:off x="7400041" y="1732885"/>
              <a:ext cx="6783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유물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A98987-1211-458E-80E8-929F15340D99}"/>
                </a:ext>
              </a:extLst>
            </p:cNvPr>
            <p:cNvSpPr txBox="1"/>
            <p:nvPr/>
          </p:nvSpPr>
          <p:spPr>
            <a:xfrm>
              <a:off x="7687386" y="2594375"/>
              <a:ext cx="9252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몬스터</a:t>
              </a:r>
              <a:endPara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94F121-39D3-491D-A2CB-951672EB3694}"/>
                </a:ext>
              </a:extLst>
            </p:cNvPr>
            <p:cNvSpPr txBox="1"/>
            <p:nvPr/>
          </p:nvSpPr>
          <p:spPr>
            <a:xfrm>
              <a:off x="2727034" y="2594375"/>
              <a:ext cx="19864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플레이어 캐릭터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836069-3BD3-4B78-9B13-A49E041591A2}"/>
                </a:ext>
              </a:extLst>
            </p:cNvPr>
            <p:cNvSpPr txBox="1"/>
            <p:nvPr/>
          </p:nvSpPr>
          <p:spPr>
            <a:xfrm>
              <a:off x="5493174" y="4595431"/>
              <a:ext cx="431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패</a:t>
              </a:r>
              <a:endPara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E769B9D-47A3-4481-9B72-2564D23948BB}"/>
                </a:ext>
              </a:extLst>
            </p:cNvPr>
            <p:cNvSpPr txBox="1"/>
            <p:nvPr/>
          </p:nvSpPr>
          <p:spPr>
            <a:xfrm>
              <a:off x="2036543" y="6147164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뽑을 카드 더미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08762B-69A9-4BCC-97F1-7FA794924C82}"/>
                </a:ext>
              </a:extLst>
            </p:cNvPr>
            <p:cNvSpPr txBox="1"/>
            <p:nvPr/>
          </p:nvSpPr>
          <p:spPr>
            <a:xfrm>
              <a:off x="8342142" y="6153450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버린 카드 더미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7751B0-D3F3-428D-BA5A-830B54F6A632}"/>
                </a:ext>
              </a:extLst>
            </p:cNvPr>
            <p:cNvSpPr txBox="1"/>
            <p:nvPr/>
          </p:nvSpPr>
          <p:spPr>
            <a:xfrm>
              <a:off x="1853582" y="4791493"/>
              <a:ext cx="936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에너지</a:t>
              </a:r>
              <a:endPara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D8A3E6F-207D-4A41-BB95-2041B3D3727A}"/>
                </a:ext>
              </a:extLst>
            </p:cNvPr>
            <p:cNvSpPr txBox="1"/>
            <p:nvPr/>
          </p:nvSpPr>
          <p:spPr>
            <a:xfrm>
              <a:off x="9631913" y="4881855"/>
              <a:ext cx="12298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턴 종료</a:t>
              </a:r>
              <a:endPara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E1C40DA-0D61-4BC0-A3D9-BD5B9E4B0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000" y="1398904"/>
            <a:ext cx="9398000" cy="5286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97B19F-70CF-46A5-A3FE-F56248DD0439}"/>
              </a:ext>
            </a:extLst>
          </p:cNvPr>
          <p:cNvSpPr txBox="1"/>
          <p:nvPr/>
        </p:nvSpPr>
        <p:spPr>
          <a:xfrm>
            <a:off x="4608258" y="581499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지도 구성요소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11DFBBC-1232-4167-BF05-6F0E6611E915}"/>
              </a:ext>
            </a:extLst>
          </p:cNvPr>
          <p:cNvSpPr/>
          <p:nvPr/>
        </p:nvSpPr>
        <p:spPr>
          <a:xfrm>
            <a:off x="8515435" y="2562859"/>
            <a:ext cx="2172885" cy="27000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5FF3F0F-3C66-4BC7-BB75-E7A8E0575841}"/>
              </a:ext>
            </a:extLst>
          </p:cNvPr>
          <p:cNvSpPr/>
          <p:nvPr/>
        </p:nvSpPr>
        <p:spPr>
          <a:xfrm>
            <a:off x="8846821" y="1419860"/>
            <a:ext cx="803910" cy="2851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0482EE0-4F8A-4079-AE1A-88429C57142B}"/>
              </a:ext>
            </a:extLst>
          </p:cNvPr>
          <p:cNvCxnSpPr>
            <a:cxnSpLocks/>
          </p:cNvCxnSpPr>
          <p:nvPr/>
        </p:nvCxnSpPr>
        <p:spPr>
          <a:xfrm flipV="1">
            <a:off x="6232313" y="4762797"/>
            <a:ext cx="0" cy="763126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70EA73B-7FDD-4566-8DE0-2977CF5B26C2}"/>
              </a:ext>
            </a:extLst>
          </p:cNvPr>
          <p:cNvSpPr txBox="1"/>
          <p:nvPr/>
        </p:nvSpPr>
        <p:spPr>
          <a:xfrm>
            <a:off x="5609386" y="5640121"/>
            <a:ext cx="124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하나의 층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18FC7BC-4BF5-4FAF-883A-AA455EDBDD59}"/>
              </a:ext>
            </a:extLst>
          </p:cNvPr>
          <p:cNvCxnSpPr>
            <a:cxnSpLocks/>
          </p:cNvCxnSpPr>
          <p:nvPr/>
        </p:nvCxnSpPr>
        <p:spPr>
          <a:xfrm flipH="1">
            <a:off x="4431030" y="4762797"/>
            <a:ext cx="3609688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FA3F929-32AD-417C-A931-A23D3AD0E0E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9601877" y="5262880"/>
            <a:ext cx="1" cy="377241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880CD3E-6239-422D-9EF8-42CB7FA452ED}"/>
              </a:ext>
            </a:extLst>
          </p:cNvPr>
          <p:cNvSpPr txBox="1"/>
          <p:nvPr/>
        </p:nvSpPr>
        <p:spPr>
          <a:xfrm>
            <a:off x="9262681" y="5720654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범례</a:t>
            </a:r>
            <a:endParaRPr lang="ko-KR" altLang="en-US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33F61EF-AE50-4CF8-BEDF-B9EE479A9542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8206682" y="1562418"/>
            <a:ext cx="640139" cy="313631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CA35907-4D89-43F4-B05A-9AD34909FF94}"/>
              </a:ext>
            </a:extLst>
          </p:cNvPr>
          <p:cNvSpPr txBox="1"/>
          <p:nvPr/>
        </p:nvSpPr>
        <p:spPr>
          <a:xfrm>
            <a:off x="7460323" y="1895148"/>
            <a:ext cx="1492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플레이 타임</a:t>
            </a:r>
          </a:p>
        </p:txBody>
      </p:sp>
    </p:spTree>
    <p:extLst>
      <p:ext uri="{BB962C8B-B14F-4D97-AF65-F5344CB8AC3E}">
        <p14:creationId xmlns:p14="http://schemas.microsoft.com/office/powerpoint/2010/main" val="164131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35B9C6C-A1E4-43B2-91D6-32064746BD0B}"/>
              </a:ext>
            </a:extLst>
          </p:cNvPr>
          <p:cNvSpPr txBox="1"/>
          <p:nvPr/>
        </p:nvSpPr>
        <p:spPr>
          <a:xfrm>
            <a:off x="4829467" y="581499"/>
            <a:ext cx="253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카드의 색깔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812894D-40F6-4B89-B524-70E9B6943B41}"/>
              </a:ext>
            </a:extLst>
          </p:cNvPr>
          <p:cNvGrpSpPr/>
          <p:nvPr/>
        </p:nvGrpSpPr>
        <p:grpSpPr>
          <a:xfrm>
            <a:off x="1692485" y="1372476"/>
            <a:ext cx="8807029" cy="5146978"/>
            <a:chOff x="1692485" y="1372476"/>
            <a:chExt cx="8807029" cy="514697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E39450B-4FC7-4ACD-8B4C-97D199055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480" y="4191719"/>
              <a:ext cx="1805725" cy="232773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142DA43-F52C-4F13-A776-BB41F0DC2548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064" y="4192663"/>
              <a:ext cx="1804450" cy="232679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4B6085-C793-4FA0-81FE-C758672F6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018" y="4191719"/>
              <a:ext cx="1805725" cy="232773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D11D2C2-B58A-4055-8D52-992F009B5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480" y="1376906"/>
              <a:ext cx="1805725" cy="232773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56E2E4-DCA7-43BF-818D-C644E428E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250" y="1372476"/>
              <a:ext cx="1805725" cy="232773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A7CB9AF-AA3D-46C8-A804-40FA5868C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019" y="1372476"/>
              <a:ext cx="1805725" cy="232773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48764AD-320F-4CED-8B75-5705AD7CF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789" y="1372476"/>
              <a:ext cx="1805725" cy="2327735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6E710A8-F3BE-4EF5-ACF9-39CF34CA766A}"/>
                </a:ext>
              </a:extLst>
            </p:cNvPr>
            <p:cNvGrpSpPr/>
            <p:nvPr/>
          </p:nvGrpSpPr>
          <p:grpSpPr>
            <a:xfrm>
              <a:off x="2028252" y="1494869"/>
              <a:ext cx="300183" cy="2175506"/>
              <a:chOff x="3210560" y="1869825"/>
              <a:chExt cx="162560" cy="863600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7E2FBBF8-5BD4-4D05-9AA6-E84498210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0560" y="1869825"/>
                <a:ext cx="0" cy="8636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B5979573-A116-483E-A2C9-0EE8D974D1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0560" y="1869825"/>
                <a:ext cx="1625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25581B0-9FBF-4B8C-B411-0991BF72C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0560" y="2733425"/>
                <a:ext cx="1625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EA98069-0008-4176-8040-1C4B9A4990F3}"/>
                </a:ext>
              </a:extLst>
            </p:cNvPr>
            <p:cNvGrpSpPr/>
            <p:nvPr/>
          </p:nvGrpSpPr>
          <p:grpSpPr>
            <a:xfrm>
              <a:off x="2026976" y="4343948"/>
              <a:ext cx="300183" cy="2129238"/>
              <a:chOff x="3210560" y="1869825"/>
              <a:chExt cx="162560" cy="86360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00D018E5-47B4-4725-81BF-B68ABB4FAD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0560" y="1869825"/>
                <a:ext cx="0" cy="8636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EA2EB8F-2D67-49C0-A7C8-EB88330F9A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0560" y="1869825"/>
                <a:ext cx="1625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5C4CBE78-5EC1-4E29-96B6-EC2147DA57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0560" y="2733425"/>
                <a:ext cx="1625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0424496E-A847-4317-B50D-B79C007215FA}"/>
                </a:ext>
              </a:extLst>
            </p:cNvPr>
            <p:cNvGrpSpPr/>
            <p:nvPr/>
          </p:nvGrpSpPr>
          <p:grpSpPr>
            <a:xfrm>
              <a:off x="6112514" y="4343948"/>
              <a:ext cx="300183" cy="2129242"/>
              <a:chOff x="3210560" y="1869825"/>
              <a:chExt cx="162560" cy="863600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54B811F3-4156-4233-BDDC-DD46017AFC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0560" y="1869825"/>
                <a:ext cx="0" cy="8636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CC2BD7F0-C878-425E-BA0A-18472C8BFD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0560" y="1869825"/>
                <a:ext cx="1625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376094BB-2093-4F4A-9BD0-8FCF197049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0560" y="2733425"/>
                <a:ext cx="1625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835D46-ACEE-401D-BD8A-10C93516E8F5}"/>
                </a:ext>
              </a:extLst>
            </p:cNvPr>
            <p:cNvSpPr txBox="1"/>
            <p:nvPr/>
          </p:nvSpPr>
          <p:spPr>
            <a:xfrm>
              <a:off x="1692485" y="2351260"/>
              <a:ext cx="67839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직업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AEB5F4-3E84-4D5C-826B-AE0754F51F77}"/>
                </a:ext>
              </a:extLst>
            </p:cNvPr>
            <p:cNvSpPr txBox="1"/>
            <p:nvPr/>
          </p:nvSpPr>
          <p:spPr>
            <a:xfrm>
              <a:off x="1692485" y="5262953"/>
              <a:ext cx="67839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defRPr>
              </a:lvl1pPr>
            </a:lstStyle>
            <a:p>
              <a:r>
                <a:rPr lang="ko-KR" altLang="en-US" sz="2000" dirty="0"/>
                <a:t>공용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C1D755-FC44-4FD5-951A-B4E23DC5703D}"/>
                </a:ext>
              </a:extLst>
            </p:cNvPr>
            <p:cNvSpPr txBox="1"/>
            <p:nvPr/>
          </p:nvSpPr>
          <p:spPr>
            <a:xfrm>
              <a:off x="5364780" y="5100368"/>
              <a:ext cx="1352031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defRPr>
              </a:lvl1pPr>
            </a:lstStyle>
            <a:p>
              <a:r>
                <a:rPr lang="ko-KR" altLang="en-US" sz="2000" dirty="0"/>
                <a:t>상태이상</a:t>
              </a:r>
              <a:endParaRPr lang="en-US" altLang="ko-KR" sz="2000" dirty="0"/>
            </a:p>
            <a:p>
              <a:r>
                <a:rPr lang="ko-KR" altLang="en-US" sz="2000" dirty="0"/>
                <a:t>저주</a:t>
              </a:r>
              <a:endParaRPr lang="en-US" altLang="ko-K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6170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11F130-604A-406D-B675-52DF6D826AF6}"/>
              </a:ext>
            </a:extLst>
          </p:cNvPr>
          <p:cNvSpPr txBox="1"/>
          <p:nvPr/>
        </p:nvSpPr>
        <p:spPr>
          <a:xfrm>
            <a:off x="4829467" y="581499"/>
            <a:ext cx="253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카드의 종류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B7519A2-22E3-45DC-B914-203364F75035}"/>
              </a:ext>
            </a:extLst>
          </p:cNvPr>
          <p:cNvGrpSpPr/>
          <p:nvPr/>
        </p:nvGrpSpPr>
        <p:grpSpPr>
          <a:xfrm>
            <a:off x="2222690" y="1570277"/>
            <a:ext cx="7746620" cy="3717446"/>
            <a:chOff x="2406719" y="1790803"/>
            <a:chExt cx="7746620" cy="37174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E45AAB-1C7D-495D-B8A2-50B6D580B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719" y="1793276"/>
              <a:ext cx="2348646" cy="3027607"/>
            </a:xfrm>
            <a:prstGeom prst="rect">
              <a:avLst/>
            </a:prstGeom>
          </p:spPr>
        </p:pic>
        <p:pic>
          <p:nvPicPr>
            <p:cNvPr id="5" name="그림 4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886481B5-FB0F-4598-A361-BC6AE69A8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787" y="1790803"/>
              <a:ext cx="2350565" cy="303008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CCA9FC1-1589-4394-AC17-7C20F0C21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774" y="1790803"/>
              <a:ext cx="2350565" cy="303008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857238-B855-4E29-B97C-8D4B62414519}"/>
                </a:ext>
              </a:extLst>
            </p:cNvPr>
            <p:cNvSpPr txBox="1"/>
            <p:nvPr/>
          </p:nvSpPr>
          <p:spPr>
            <a:xfrm>
              <a:off x="2853919" y="5046584"/>
              <a:ext cx="145424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공격 카드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890BB9-CF69-40F0-BB15-768575DE38E0}"/>
                </a:ext>
              </a:extLst>
            </p:cNvPr>
            <p:cNvSpPr txBox="1"/>
            <p:nvPr/>
          </p:nvSpPr>
          <p:spPr>
            <a:xfrm>
              <a:off x="5551947" y="5044111"/>
              <a:ext cx="145424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스킬 카드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86C8CF-1A72-4E8F-9555-9F2462BBB939}"/>
                </a:ext>
              </a:extLst>
            </p:cNvPr>
            <p:cNvSpPr txBox="1"/>
            <p:nvPr/>
          </p:nvSpPr>
          <p:spPr>
            <a:xfrm>
              <a:off x="8250934" y="5044111"/>
              <a:ext cx="145424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파워 카드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6EF78A7-5BE1-47D7-9FB4-28E37B9D3900}"/>
              </a:ext>
            </a:extLst>
          </p:cNvPr>
          <p:cNvSpPr txBox="1"/>
          <p:nvPr/>
        </p:nvSpPr>
        <p:spPr>
          <a:xfrm>
            <a:off x="2120063" y="5313369"/>
            <a:ext cx="2553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데미지를 입히거나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상태이상을 부여하는 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2E0EC-A764-4A9A-9527-471CF98E51F8}"/>
              </a:ext>
            </a:extLst>
          </p:cNvPr>
          <p:cNvSpPr txBox="1"/>
          <p:nvPr/>
        </p:nvSpPr>
        <p:spPr>
          <a:xfrm>
            <a:off x="4781221" y="5313369"/>
            <a:ext cx="26276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방어도를 올리거나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여러 버프를 부여하는 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96D9A8-95F0-4ACE-840B-CEED9B7430D9}"/>
              </a:ext>
            </a:extLst>
          </p:cNvPr>
          <p:cNvSpPr txBox="1"/>
          <p:nvPr/>
        </p:nvSpPr>
        <p:spPr>
          <a:xfrm>
            <a:off x="7925201" y="5313369"/>
            <a:ext cx="1739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패시브 효과를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부여하는 카드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일회성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433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F66A34-C297-4AD4-8688-7951C9F0E806}"/>
              </a:ext>
            </a:extLst>
          </p:cNvPr>
          <p:cNvSpPr txBox="1"/>
          <p:nvPr/>
        </p:nvSpPr>
        <p:spPr>
          <a:xfrm>
            <a:off x="4608256" y="581499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카드 구성요소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6E6284C-37F1-4E92-B89A-B8DC05E759E6}"/>
              </a:ext>
            </a:extLst>
          </p:cNvPr>
          <p:cNvGrpSpPr/>
          <p:nvPr/>
        </p:nvGrpSpPr>
        <p:grpSpPr>
          <a:xfrm>
            <a:off x="2173848" y="1559596"/>
            <a:ext cx="8253628" cy="4546564"/>
            <a:chOff x="2173848" y="1559596"/>
            <a:chExt cx="8253628" cy="454656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7D49988-2E96-48AA-BF83-7DA4D66A4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2516" y="1559596"/>
              <a:ext cx="3526967" cy="4546564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2606325-757C-4BC1-929F-E3A0BBAC59C9}"/>
                </a:ext>
              </a:extLst>
            </p:cNvPr>
            <p:cNvSpPr/>
            <p:nvPr/>
          </p:nvSpPr>
          <p:spPr>
            <a:xfrm>
              <a:off x="4335056" y="1577376"/>
              <a:ext cx="701040" cy="7010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BEEA6B3-A7A4-414B-B3CE-DA59159D935B}"/>
                </a:ext>
              </a:extLst>
            </p:cNvPr>
            <p:cNvGrpSpPr/>
            <p:nvPr/>
          </p:nvGrpSpPr>
          <p:grpSpPr>
            <a:xfrm>
              <a:off x="4556761" y="1720215"/>
              <a:ext cx="3055512" cy="4354195"/>
              <a:chOff x="4556761" y="1720215"/>
              <a:chExt cx="3055512" cy="4354195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AEECFC24-D5AF-4610-B753-D4AA6DE11A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88562" y="1732915"/>
                <a:ext cx="2620008" cy="1210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413EE179-DE1E-43C5-A798-66153504FB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08570" y="1720215"/>
                <a:ext cx="3703" cy="434340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C76B6CC1-FF88-4088-9879-E859A190B5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60679" y="6061710"/>
                <a:ext cx="3047891" cy="67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7E79E8B-C2FA-4C7F-99DE-C419EA4B93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56761" y="2247900"/>
                <a:ext cx="0" cy="382651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BE086A8A-1BF1-426F-B6F4-932C92DF3018}"/>
                </a:ext>
              </a:extLst>
            </p:cNvPr>
            <p:cNvSpPr/>
            <p:nvPr/>
          </p:nvSpPr>
          <p:spPr>
            <a:xfrm>
              <a:off x="5801228" y="3981455"/>
              <a:ext cx="626242" cy="24883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0495C81-41FE-4D93-ADA7-5A89D5772173}"/>
                </a:ext>
              </a:extLst>
            </p:cNvPr>
            <p:cNvSpPr/>
            <p:nvPr/>
          </p:nvSpPr>
          <p:spPr>
            <a:xfrm>
              <a:off x="5157055" y="1962187"/>
              <a:ext cx="1954121" cy="37513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F7ABEFE-3391-4F4E-AC5B-C52E74F285A7}"/>
                </a:ext>
              </a:extLst>
            </p:cNvPr>
            <p:cNvSpPr/>
            <p:nvPr/>
          </p:nvSpPr>
          <p:spPr>
            <a:xfrm>
              <a:off x="4760694" y="4688541"/>
              <a:ext cx="2706883" cy="112812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3D5037D-0851-4C21-BC97-63150F907D05}"/>
                </a:ext>
              </a:extLst>
            </p:cNvPr>
            <p:cNvSpPr/>
            <p:nvPr/>
          </p:nvSpPr>
          <p:spPr>
            <a:xfrm>
              <a:off x="4882389" y="2437280"/>
              <a:ext cx="2444547" cy="13194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6DAC5FE-A437-4CC7-9934-5B9986B9B1D7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3666565" y="1927896"/>
              <a:ext cx="668491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E915292-7A98-4B5B-BCB4-31E37C8BB089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6427470" y="4105875"/>
              <a:ext cx="1884697" cy="962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45B7BB5-BF2D-4296-A1BD-8FAA5CCD19AE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3834408" y="5252604"/>
              <a:ext cx="92628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08A02C9-4DC6-4B13-A0CD-E6CD95698DCD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7111176" y="2149753"/>
              <a:ext cx="748307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BE69A1A-BA03-4E30-BF1F-216B171B298D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3881718" y="3096988"/>
              <a:ext cx="1000671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B11F33F-3813-4868-A3CD-962CBBA205D7}"/>
                </a:ext>
              </a:extLst>
            </p:cNvPr>
            <p:cNvSpPr txBox="1"/>
            <p:nvPr/>
          </p:nvSpPr>
          <p:spPr>
            <a:xfrm>
              <a:off x="2173848" y="1749643"/>
              <a:ext cx="14927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소모 에너지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C01F420-8238-4D27-9688-4835E03864CF}"/>
                </a:ext>
              </a:extLst>
            </p:cNvPr>
            <p:cNvSpPr txBox="1"/>
            <p:nvPr/>
          </p:nvSpPr>
          <p:spPr>
            <a:xfrm>
              <a:off x="2341691" y="2896933"/>
              <a:ext cx="14927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카드 이미지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3BCA8F9-EF0D-4628-9743-8226924D3731}"/>
                </a:ext>
              </a:extLst>
            </p:cNvPr>
            <p:cNvSpPr txBox="1"/>
            <p:nvPr/>
          </p:nvSpPr>
          <p:spPr>
            <a:xfrm>
              <a:off x="2559485" y="5052549"/>
              <a:ext cx="12458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카드 효과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96614AA-99E9-4659-85E3-0B9C1B9B1CD7}"/>
                </a:ext>
              </a:extLst>
            </p:cNvPr>
            <p:cNvSpPr txBox="1"/>
            <p:nvPr/>
          </p:nvSpPr>
          <p:spPr>
            <a:xfrm>
              <a:off x="7865556" y="1962187"/>
              <a:ext cx="2561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카드 이름 </a:t>
              </a:r>
              <a:r>
                <a:rPr lang="en-US" altLang="ko-KR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/ </a:t>
              </a:r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강화 상태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D172A8-1C4A-4DE6-BF12-03B6AD1C5936}"/>
                </a:ext>
              </a:extLst>
            </p:cNvPr>
            <p:cNvSpPr txBox="1"/>
            <p:nvPr/>
          </p:nvSpPr>
          <p:spPr>
            <a:xfrm>
              <a:off x="8377017" y="3915449"/>
              <a:ext cx="12458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카드 종류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838ADCC-ACAE-4A0A-8260-7CEFE551B082}"/>
                </a:ext>
              </a:extLst>
            </p:cNvPr>
            <p:cNvSpPr txBox="1"/>
            <p:nvPr/>
          </p:nvSpPr>
          <p:spPr>
            <a:xfrm>
              <a:off x="8377017" y="5303353"/>
              <a:ext cx="12458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카드 색깔</a:t>
              </a: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1D7E62F-9E42-4D7C-8BF3-B7DAEBCE270D}"/>
                </a:ext>
              </a:extLst>
            </p:cNvPr>
            <p:cNvCxnSpPr>
              <a:cxnSpLocks/>
            </p:cNvCxnSpPr>
            <p:nvPr/>
          </p:nvCxnSpPr>
          <p:spPr>
            <a:xfrm>
              <a:off x="7583751" y="5495965"/>
              <a:ext cx="86100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43127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039CF9-CDA6-4770-9547-E89DDBD50CC7}"/>
              </a:ext>
            </a:extLst>
          </p:cNvPr>
          <p:cNvSpPr txBox="1"/>
          <p:nvPr/>
        </p:nvSpPr>
        <p:spPr>
          <a:xfrm>
            <a:off x="5050685" y="581499"/>
            <a:ext cx="209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카드 강화</a:t>
            </a:r>
          </a:p>
        </p:txBody>
      </p:sp>
    </p:spTree>
    <p:extLst>
      <p:ext uri="{BB962C8B-B14F-4D97-AF65-F5344CB8AC3E}">
        <p14:creationId xmlns:p14="http://schemas.microsoft.com/office/powerpoint/2010/main" val="2595415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120</Words>
  <Application>Microsoft Office PowerPoint</Application>
  <PresentationFormat>와이드스크린</PresentationFormat>
  <Paragraphs>63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에스코어 드림 3 Light</vt:lpstr>
      <vt:lpstr>에스코어 드림 5 Medium</vt:lpstr>
      <vt:lpstr>에스코어 드림 7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muffler01@naver.com</dc:creator>
  <cp:lastModifiedBy>muffler01@naver.com</cp:lastModifiedBy>
  <cp:revision>1</cp:revision>
  <dcterms:created xsi:type="dcterms:W3CDTF">2021-01-19T04:32:15Z</dcterms:created>
  <dcterms:modified xsi:type="dcterms:W3CDTF">2021-01-19T07:11:41Z</dcterms:modified>
</cp:coreProperties>
</file>